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slides/_rels/slide1.xml.rels" ContentType="application/vnd.openxmlformats-package.relationships+xml"/>
  <Override PartName="/ppt/slides/slide1.xml" ContentType="application/vnd.openxmlformats-officedocument.presentationml.slide+xml"/>
  <Override PartName="/ppt/media/image3.png" ContentType="image/png"/>
  <Override PartName="/ppt/media/image2.png" ContentType="image/png"/>
  <Override PartName="/ppt/media/image1.png" ContentType="image/png"/>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11.xml.rels" ContentType="application/vnd.openxmlformats-package.relationships+xml"/>
  <Override PartName="/ppt/slideLayouts/_rels/slideLayout3.xml.rels" ContentType="application/vnd.openxmlformats-package.relationships+xml"/>
  <Override PartName="/ppt/slideLayouts/_rels/slideLayout10.xml.rels" ContentType="application/vnd.openxmlformats-package.relationships+xml"/>
  <Override PartName="/ppt/slideLayouts/_rels/slideLayout2.xml.rels" ContentType="application/vnd.openxmlformats-package.relationships+xml"/>
  <Override PartName="/ppt/slideLayouts/_rels/slideLayout9.xml.rels" ContentType="application/vnd.openxmlformats-package.relationships+xml"/>
  <Override PartName="/ppt/slideLayouts/_rels/slideLayout1.xml.rels" ContentType="application/vnd.openxmlformats-package.relationships+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presentation.xml" ContentType="application/vnd.openxmlformats-officedocument.presentationml.presentation.main+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Lst>
  <p:sldIdLst>
    <p:sldId id="256" r:id="rId3"/>
  </p:sldIdLst>
  <p:sldSz cx="32397700" cy="431927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619640" y="1723320"/>
            <a:ext cx="29157480" cy="7212960"/>
          </a:xfrm>
          <a:prstGeom prst="rect">
            <a:avLst/>
          </a:prstGeom>
        </p:spPr>
        <p:txBody>
          <a:bodyPr lIns="0" rIns="0" tIns="0" bIns="0" anchor="ctr"/>
          <a:p>
            <a:endParaRPr/>
          </a:p>
        </p:txBody>
      </p:sp>
      <p:sp>
        <p:nvSpPr>
          <p:cNvPr id="27" name="PlaceHolder 2"/>
          <p:cNvSpPr>
            <a:spLocks noGrp="1"/>
          </p:cNvSpPr>
          <p:nvPr>
            <p:ph type="body"/>
          </p:nvPr>
        </p:nvSpPr>
        <p:spPr>
          <a:xfrm>
            <a:off x="1619640" y="10107000"/>
            <a:ext cx="29157480" cy="11949120"/>
          </a:xfrm>
          <a:prstGeom prst="rect">
            <a:avLst/>
          </a:prstGeom>
        </p:spPr>
        <p:txBody>
          <a:bodyPr lIns="0" rIns="0" tIns="0" bIns="0"/>
          <a:p>
            <a:endParaRPr/>
          </a:p>
        </p:txBody>
      </p:sp>
      <p:sp>
        <p:nvSpPr>
          <p:cNvPr id="28" name="PlaceHolder 3"/>
          <p:cNvSpPr>
            <a:spLocks noGrp="1"/>
          </p:cNvSpPr>
          <p:nvPr>
            <p:ph type="body"/>
          </p:nvPr>
        </p:nvSpPr>
        <p:spPr>
          <a:xfrm>
            <a:off x="1619640" y="23191560"/>
            <a:ext cx="29157480" cy="11949120"/>
          </a:xfrm>
          <a:prstGeom prst="rect">
            <a:avLst/>
          </a:prstGeom>
        </p:spPr>
        <p:txBody>
          <a:bodyPr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1619640" y="1723320"/>
            <a:ext cx="29157480" cy="7212960"/>
          </a:xfrm>
          <a:prstGeom prst="rect">
            <a:avLst/>
          </a:prstGeom>
        </p:spPr>
        <p:txBody>
          <a:bodyPr lIns="0" rIns="0" tIns="0" bIns="0" anchor="ctr"/>
          <a:p>
            <a:endParaRPr/>
          </a:p>
        </p:txBody>
      </p:sp>
      <p:sp>
        <p:nvSpPr>
          <p:cNvPr id="30" name="PlaceHolder 2"/>
          <p:cNvSpPr>
            <a:spLocks noGrp="1"/>
          </p:cNvSpPr>
          <p:nvPr>
            <p:ph type="body"/>
          </p:nvPr>
        </p:nvSpPr>
        <p:spPr>
          <a:xfrm>
            <a:off x="1619640" y="10107000"/>
            <a:ext cx="14228640" cy="11949120"/>
          </a:xfrm>
          <a:prstGeom prst="rect">
            <a:avLst/>
          </a:prstGeom>
        </p:spPr>
        <p:txBody>
          <a:bodyPr lIns="0" rIns="0" tIns="0" bIns="0"/>
          <a:p>
            <a:endParaRPr/>
          </a:p>
        </p:txBody>
      </p:sp>
      <p:sp>
        <p:nvSpPr>
          <p:cNvPr id="31" name="PlaceHolder 3"/>
          <p:cNvSpPr>
            <a:spLocks noGrp="1"/>
          </p:cNvSpPr>
          <p:nvPr>
            <p:ph type="body"/>
          </p:nvPr>
        </p:nvSpPr>
        <p:spPr>
          <a:xfrm>
            <a:off x="16560000" y="10107000"/>
            <a:ext cx="14228640" cy="11949120"/>
          </a:xfrm>
          <a:prstGeom prst="rect">
            <a:avLst/>
          </a:prstGeom>
        </p:spPr>
        <p:txBody>
          <a:bodyPr lIns="0" rIns="0" tIns="0" bIns="0"/>
          <a:p>
            <a:endParaRPr/>
          </a:p>
        </p:txBody>
      </p:sp>
      <p:sp>
        <p:nvSpPr>
          <p:cNvPr id="32" name="PlaceHolder 4"/>
          <p:cNvSpPr>
            <a:spLocks noGrp="1"/>
          </p:cNvSpPr>
          <p:nvPr>
            <p:ph type="body"/>
          </p:nvPr>
        </p:nvSpPr>
        <p:spPr>
          <a:xfrm>
            <a:off x="16560000" y="23191560"/>
            <a:ext cx="14228640" cy="11949120"/>
          </a:xfrm>
          <a:prstGeom prst="rect">
            <a:avLst/>
          </a:prstGeom>
        </p:spPr>
        <p:txBody>
          <a:bodyPr lIns="0" rIns="0" tIns="0" bIns="0"/>
          <a:p>
            <a:endParaRPr/>
          </a:p>
        </p:txBody>
      </p:sp>
      <p:sp>
        <p:nvSpPr>
          <p:cNvPr id="33" name="PlaceHolder 5"/>
          <p:cNvSpPr>
            <a:spLocks noGrp="1"/>
          </p:cNvSpPr>
          <p:nvPr>
            <p:ph type="body"/>
          </p:nvPr>
        </p:nvSpPr>
        <p:spPr>
          <a:xfrm>
            <a:off x="1619640" y="23191560"/>
            <a:ext cx="14228640" cy="11949120"/>
          </a:xfrm>
          <a:prstGeom prst="rect">
            <a:avLst/>
          </a:prstGeom>
        </p:spPr>
        <p:txBody>
          <a:bodyPr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1619640" y="1723320"/>
            <a:ext cx="29157480" cy="7212960"/>
          </a:xfrm>
          <a:prstGeom prst="rect">
            <a:avLst/>
          </a:prstGeom>
        </p:spPr>
        <p:txBody>
          <a:bodyPr lIns="0" rIns="0" tIns="0" bIns="0" anchor="ctr"/>
          <a:p>
            <a:endParaRPr/>
          </a:p>
        </p:txBody>
      </p:sp>
      <p:sp>
        <p:nvSpPr>
          <p:cNvPr id="35" name="PlaceHolder 2"/>
          <p:cNvSpPr>
            <a:spLocks noGrp="1"/>
          </p:cNvSpPr>
          <p:nvPr>
            <p:ph type="body"/>
          </p:nvPr>
        </p:nvSpPr>
        <p:spPr>
          <a:xfrm>
            <a:off x="1619640" y="10107000"/>
            <a:ext cx="29157480" cy="25051320"/>
          </a:xfrm>
          <a:prstGeom prst="rect">
            <a:avLst/>
          </a:prstGeom>
        </p:spPr>
        <p:txBody>
          <a:bodyPr lIns="0" rIns="0" tIns="0" bIns="0"/>
          <a:p>
            <a:endParaRPr/>
          </a:p>
        </p:txBody>
      </p:sp>
      <p:sp>
        <p:nvSpPr>
          <p:cNvPr id="36" name="PlaceHolder 3"/>
          <p:cNvSpPr>
            <a:spLocks noGrp="1"/>
          </p:cNvSpPr>
          <p:nvPr>
            <p:ph type="body"/>
          </p:nvPr>
        </p:nvSpPr>
        <p:spPr>
          <a:xfrm>
            <a:off x="1619640" y="10107000"/>
            <a:ext cx="29157480" cy="25051320"/>
          </a:xfrm>
          <a:prstGeom prst="rect">
            <a:avLst/>
          </a:prstGeom>
        </p:spPr>
        <p:txBody>
          <a:bodyPr lIns="0" rIns="0" tIns="0" bIns="0"/>
          <a:p>
            <a:endParaRPr/>
          </a:p>
        </p:txBody>
      </p:sp>
      <p:pic>
        <p:nvPicPr>
          <p:cNvPr id="37" name="" descr=""/>
          <p:cNvPicPr/>
          <p:nvPr/>
        </p:nvPicPr>
        <p:blipFill>
          <a:blip r:embed="rId2"/>
          <a:stretch>
            <a:fillRect/>
          </a:stretch>
        </p:blipFill>
        <p:spPr>
          <a:xfrm>
            <a:off x="1619280" y="11000520"/>
            <a:ext cx="29157480" cy="23263920"/>
          </a:xfrm>
          <a:prstGeom prst="rect">
            <a:avLst/>
          </a:prstGeom>
          <a:ln>
            <a:noFill/>
          </a:ln>
        </p:spPr>
      </p:pic>
      <p:pic>
        <p:nvPicPr>
          <p:cNvPr id="38" name="" descr=""/>
          <p:cNvPicPr/>
          <p:nvPr/>
        </p:nvPicPr>
        <p:blipFill>
          <a:blip r:embed="rId3"/>
          <a:stretch>
            <a:fillRect/>
          </a:stretch>
        </p:blipFill>
        <p:spPr>
          <a:xfrm>
            <a:off x="1619280" y="11000520"/>
            <a:ext cx="29157480" cy="23263920"/>
          </a:xfrm>
          <a:prstGeom prst="rect">
            <a:avLst/>
          </a:prstGeom>
          <a:ln>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1619640" y="1723320"/>
            <a:ext cx="29157480" cy="7212960"/>
          </a:xfrm>
          <a:prstGeom prst="rect">
            <a:avLst/>
          </a:prstGeom>
        </p:spPr>
        <p:txBody>
          <a:bodyPr lIns="0" rIns="0" tIns="0" bIns="0" anchor="ctr"/>
          <a:p>
            <a:endParaRPr/>
          </a:p>
        </p:txBody>
      </p:sp>
      <p:sp>
        <p:nvSpPr>
          <p:cNvPr id="6" name="PlaceHolder 2"/>
          <p:cNvSpPr>
            <a:spLocks noGrp="1"/>
          </p:cNvSpPr>
          <p:nvPr>
            <p:ph type="subTitle"/>
          </p:nvPr>
        </p:nvSpPr>
        <p:spPr>
          <a:xfrm>
            <a:off x="1619640" y="10107000"/>
            <a:ext cx="29157480" cy="25051680"/>
          </a:xfrm>
          <a:prstGeom prst="rect">
            <a:avLst/>
          </a:prstGeom>
        </p:spPr>
        <p:txBody>
          <a:bodyPr lIns="0" rIns="0" tIns="0" bIns="0" anchor="ctr"/>
          <a:p>
            <a:pPr algn="ctr"/>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1619640" y="1723320"/>
            <a:ext cx="29157480" cy="7212960"/>
          </a:xfrm>
          <a:prstGeom prst="rect">
            <a:avLst/>
          </a:prstGeom>
        </p:spPr>
        <p:txBody>
          <a:bodyPr lIns="0" rIns="0" tIns="0" bIns="0" anchor="ctr"/>
          <a:p>
            <a:endParaRPr/>
          </a:p>
        </p:txBody>
      </p:sp>
      <p:sp>
        <p:nvSpPr>
          <p:cNvPr id="8" name="PlaceHolder 2"/>
          <p:cNvSpPr>
            <a:spLocks noGrp="1"/>
          </p:cNvSpPr>
          <p:nvPr>
            <p:ph type="body"/>
          </p:nvPr>
        </p:nvSpPr>
        <p:spPr>
          <a:xfrm>
            <a:off x="1619640" y="10107000"/>
            <a:ext cx="29157480" cy="25051320"/>
          </a:xfrm>
          <a:prstGeom prst="rect">
            <a:avLst/>
          </a:prstGeom>
        </p:spPr>
        <p:txBody>
          <a:bodyPr lIns="0" rIns="0" tIns="0" bIns="0"/>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1619640" y="1723320"/>
            <a:ext cx="29157480" cy="7212960"/>
          </a:xfrm>
          <a:prstGeom prst="rect">
            <a:avLst/>
          </a:prstGeom>
        </p:spPr>
        <p:txBody>
          <a:bodyPr lIns="0" rIns="0" tIns="0" bIns="0" anchor="ctr"/>
          <a:p>
            <a:endParaRPr/>
          </a:p>
        </p:txBody>
      </p:sp>
      <p:sp>
        <p:nvSpPr>
          <p:cNvPr id="10" name="PlaceHolder 2"/>
          <p:cNvSpPr>
            <a:spLocks noGrp="1"/>
          </p:cNvSpPr>
          <p:nvPr>
            <p:ph type="body"/>
          </p:nvPr>
        </p:nvSpPr>
        <p:spPr>
          <a:xfrm>
            <a:off x="1619640" y="10107000"/>
            <a:ext cx="14228640" cy="25051320"/>
          </a:xfrm>
          <a:prstGeom prst="rect">
            <a:avLst/>
          </a:prstGeom>
        </p:spPr>
        <p:txBody>
          <a:bodyPr lIns="0" rIns="0" tIns="0" bIns="0"/>
          <a:p>
            <a:endParaRPr/>
          </a:p>
        </p:txBody>
      </p:sp>
      <p:sp>
        <p:nvSpPr>
          <p:cNvPr id="11" name="PlaceHolder 3"/>
          <p:cNvSpPr>
            <a:spLocks noGrp="1"/>
          </p:cNvSpPr>
          <p:nvPr>
            <p:ph type="body"/>
          </p:nvPr>
        </p:nvSpPr>
        <p:spPr>
          <a:xfrm>
            <a:off x="16560000" y="10107000"/>
            <a:ext cx="14228640" cy="25051320"/>
          </a:xfrm>
          <a:prstGeom prst="rect">
            <a:avLst/>
          </a:prstGeom>
        </p:spPr>
        <p:txBody>
          <a:bodyPr lIns="0" rIns="0" tIns="0" bIns="0"/>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1619640" y="1723320"/>
            <a:ext cx="29157480" cy="7212960"/>
          </a:xfrm>
          <a:prstGeom prst="rect">
            <a:avLst/>
          </a:prstGeom>
        </p:spPr>
        <p:txBody>
          <a:bodyPr lIns="0" rIns="0" tIns="0" bIns="0" anchor="ctr"/>
          <a:p>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1619640" y="1723320"/>
            <a:ext cx="29157480" cy="33435000"/>
          </a:xfrm>
          <a:prstGeom prst="rect">
            <a:avLst/>
          </a:prstGeom>
        </p:spPr>
        <p:txBody>
          <a:bodyPr lIns="0" rIns="0" tIns="0" bIns="0" anchor="ctr"/>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1619640" y="1723320"/>
            <a:ext cx="29157480" cy="7212960"/>
          </a:xfrm>
          <a:prstGeom prst="rect">
            <a:avLst/>
          </a:prstGeom>
        </p:spPr>
        <p:txBody>
          <a:bodyPr lIns="0" rIns="0" tIns="0" bIns="0" anchor="ctr"/>
          <a:p>
            <a:endParaRPr/>
          </a:p>
        </p:txBody>
      </p:sp>
      <p:sp>
        <p:nvSpPr>
          <p:cNvPr id="15" name="PlaceHolder 2"/>
          <p:cNvSpPr>
            <a:spLocks noGrp="1"/>
          </p:cNvSpPr>
          <p:nvPr>
            <p:ph type="body"/>
          </p:nvPr>
        </p:nvSpPr>
        <p:spPr>
          <a:xfrm>
            <a:off x="1619640" y="10107000"/>
            <a:ext cx="14228640" cy="11949120"/>
          </a:xfrm>
          <a:prstGeom prst="rect">
            <a:avLst/>
          </a:prstGeom>
        </p:spPr>
        <p:txBody>
          <a:bodyPr lIns="0" rIns="0" tIns="0" bIns="0"/>
          <a:p>
            <a:endParaRPr/>
          </a:p>
        </p:txBody>
      </p:sp>
      <p:sp>
        <p:nvSpPr>
          <p:cNvPr id="16" name="PlaceHolder 3"/>
          <p:cNvSpPr>
            <a:spLocks noGrp="1"/>
          </p:cNvSpPr>
          <p:nvPr>
            <p:ph type="body"/>
          </p:nvPr>
        </p:nvSpPr>
        <p:spPr>
          <a:xfrm>
            <a:off x="1619640" y="23191560"/>
            <a:ext cx="14228640" cy="11949120"/>
          </a:xfrm>
          <a:prstGeom prst="rect">
            <a:avLst/>
          </a:prstGeom>
        </p:spPr>
        <p:txBody>
          <a:bodyPr lIns="0" rIns="0" tIns="0" bIns="0"/>
          <a:p>
            <a:endParaRPr/>
          </a:p>
        </p:txBody>
      </p:sp>
      <p:sp>
        <p:nvSpPr>
          <p:cNvPr id="17" name="PlaceHolder 4"/>
          <p:cNvSpPr>
            <a:spLocks noGrp="1"/>
          </p:cNvSpPr>
          <p:nvPr>
            <p:ph type="body"/>
          </p:nvPr>
        </p:nvSpPr>
        <p:spPr>
          <a:xfrm>
            <a:off x="16560000" y="10107000"/>
            <a:ext cx="14228640" cy="25051320"/>
          </a:xfrm>
          <a:prstGeom prst="rect">
            <a:avLst/>
          </a:prstGeom>
        </p:spPr>
        <p:txBody>
          <a:bodyPr lIns="0" rIns="0" tIns="0" bIns="0"/>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619640" y="1723320"/>
            <a:ext cx="29157480" cy="7212960"/>
          </a:xfrm>
          <a:prstGeom prst="rect">
            <a:avLst/>
          </a:prstGeom>
        </p:spPr>
        <p:txBody>
          <a:bodyPr lIns="0" rIns="0" tIns="0" bIns="0" anchor="ctr"/>
          <a:p>
            <a:endParaRPr/>
          </a:p>
        </p:txBody>
      </p:sp>
      <p:sp>
        <p:nvSpPr>
          <p:cNvPr id="19" name="PlaceHolder 2"/>
          <p:cNvSpPr>
            <a:spLocks noGrp="1"/>
          </p:cNvSpPr>
          <p:nvPr>
            <p:ph type="body"/>
          </p:nvPr>
        </p:nvSpPr>
        <p:spPr>
          <a:xfrm>
            <a:off x="1619640" y="10107000"/>
            <a:ext cx="14228640" cy="25051320"/>
          </a:xfrm>
          <a:prstGeom prst="rect">
            <a:avLst/>
          </a:prstGeom>
        </p:spPr>
        <p:txBody>
          <a:bodyPr lIns="0" rIns="0" tIns="0" bIns="0"/>
          <a:p>
            <a:endParaRPr/>
          </a:p>
        </p:txBody>
      </p:sp>
      <p:sp>
        <p:nvSpPr>
          <p:cNvPr id="20" name="PlaceHolder 3"/>
          <p:cNvSpPr>
            <a:spLocks noGrp="1"/>
          </p:cNvSpPr>
          <p:nvPr>
            <p:ph type="body"/>
          </p:nvPr>
        </p:nvSpPr>
        <p:spPr>
          <a:xfrm>
            <a:off x="16560000" y="10107000"/>
            <a:ext cx="14228640" cy="11949120"/>
          </a:xfrm>
          <a:prstGeom prst="rect">
            <a:avLst/>
          </a:prstGeom>
        </p:spPr>
        <p:txBody>
          <a:bodyPr lIns="0" rIns="0" tIns="0" bIns="0"/>
          <a:p>
            <a:endParaRPr/>
          </a:p>
        </p:txBody>
      </p:sp>
      <p:sp>
        <p:nvSpPr>
          <p:cNvPr id="21" name="PlaceHolder 4"/>
          <p:cNvSpPr>
            <a:spLocks noGrp="1"/>
          </p:cNvSpPr>
          <p:nvPr>
            <p:ph type="body"/>
          </p:nvPr>
        </p:nvSpPr>
        <p:spPr>
          <a:xfrm>
            <a:off x="16560000" y="23191560"/>
            <a:ext cx="14228640" cy="11949120"/>
          </a:xfrm>
          <a:prstGeom prst="rect">
            <a:avLst/>
          </a:prstGeom>
        </p:spPr>
        <p:txBody>
          <a:bodyPr lIns="0" rIns="0" tIns="0" bIns="0"/>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619640" y="1723320"/>
            <a:ext cx="29157480" cy="7212960"/>
          </a:xfrm>
          <a:prstGeom prst="rect">
            <a:avLst/>
          </a:prstGeom>
        </p:spPr>
        <p:txBody>
          <a:bodyPr lIns="0" rIns="0" tIns="0" bIns="0" anchor="ctr"/>
          <a:p>
            <a:endParaRPr/>
          </a:p>
        </p:txBody>
      </p:sp>
      <p:sp>
        <p:nvSpPr>
          <p:cNvPr id="23" name="PlaceHolder 2"/>
          <p:cNvSpPr>
            <a:spLocks noGrp="1"/>
          </p:cNvSpPr>
          <p:nvPr>
            <p:ph type="body"/>
          </p:nvPr>
        </p:nvSpPr>
        <p:spPr>
          <a:xfrm>
            <a:off x="1619640" y="10107000"/>
            <a:ext cx="14228640" cy="11949120"/>
          </a:xfrm>
          <a:prstGeom prst="rect">
            <a:avLst/>
          </a:prstGeom>
        </p:spPr>
        <p:txBody>
          <a:bodyPr lIns="0" rIns="0" tIns="0" bIns="0"/>
          <a:p>
            <a:endParaRPr/>
          </a:p>
        </p:txBody>
      </p:sp>
      <p:sp>
        <p:nvSpPr>
          <p:cNvPr id="24" name="PlaceHolder 3"/>
          <p:cNvSpPr>
            <a:spLocks noGrp="1"/>
          </p:cNvSpPr>
          <p:nvPr>
            <p:ph type="body"/>
          </p:nvPr>
        </p:nvSpPr>
        <p:spPr>
          <a:xfrm>
            <a:off x="16560000" y="10107000"/>
            <a:ext cx="14228640" cy="11949120"/>
          </a:xfrm>
          <a:prstGeom prst="rect">
            <a:avLst/>
          </a:prstGeom>
        </p:spPr>
        <p:txBody>
          <a:bodyPr lIns="0" rIns="0" tIns="0" bIns="0"/>
          <a:p>
            <a:endParaRPr/>
          </a:p>
        </p:txBody>
      </p:sp>
      <p:sp>
        <p:nvSpPr>
          <p:cNvPr id="25" name="PlaceHolder 4"/>
          <p:cNvSpPr>
            <a:spLocks noGrp="1"/>
          </p:cNvSpPr>
          <p:nvPr>
            <p:ph type="body"/>
          </p:nvPr>
        </p:nvSpPr>
        <p:spPr>
          <a:xfrm>
            <a:off x="1619640" y="23191560"/>
            <a:ext cx="29157480" cy="11949120"/>
          </a:xfrm>
          <a:prstGeom prst="rect">
            <a:avLst/>
          </a:prstGeom>
        </p:spPr>
        <p:txBody>
          <a:bodyPr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dt"/>
          </p:nvPr>
        </p:nvSpPr>
        <p:spPr>
          <a:xfrm>
            <a:off x="457200" y="6356520"/>
            <a:ext cx="2133360" cy="364680"/>
          </a:xfrm>
          <a:prstGeom prst="rect">
            <a:avLst/>
          </a:prstGeom>
        </p:spPr>
        <p:txBody>
          <a:bodyPr anchor="ctr"/>
          <a:p>
            <a:pPr>
              <a:lnSpc>
                <a:spcPct val="100000"/>
              </a:lnSpc>
            </a:pPr>
            <a:r>
              <a:rPr lang="pt-BR" sz="1200">
                <a:solidFill>
                  <a:srgbClr val="8b8b8b"/>
                </a:solidFill>
                <a:latin typeface="Calibri"/>
              </a:rPr>
              <a:t>08/08/23</a:t>
            </a:r>
            <a:endParaRPr/>
          </a:p>
        </p:txBody>
      </p:sp>
      <p:sp>
        <p:nvSpPr>
          <p:cNvPr id="1" name="PlaceHolder 2"/>
          <p:cNvSpPr>
            <a:spLocks noGrp="1"/>
          </p:cNvSpPr>
          <p:nvPr>
            <p:ph type="ftr"/>
          </p:nvPr>
        </p:nvSpPr>
        <p:spPr>
          <a:xfrm>
            <a:off x="3124080" y="6356520"/>
            <a:ext cx="2895120" cy="364680"/>
          </a:xfrm>
          <a:prstGeom prst="rect">
            <a:avLst/>
          </a:prstGeom>
        </p:spPr>
        <p:txBody>
          <a:bodyPr anchor="ctr"/>
          <a:p>
            <a:endParaRPr/>
          </a:p>
        </p:txBody>
      </p:sp>
      <p:sp>
        <p:nvSpPr>
          <p:cNvPr id="2" name="PlaceHolder 3"/>
          <p:cNvSpPr>
            <a:spLocks noGrp="1"/>
          </p:cNvSpPr>
          <p:nvPr>
            <p:ph type="sldNum"/>
          </p:nvPr>
        </p:nvSpPr>
        <p:spPr>
          <a:xfrm>
            <a:off x="6553080" y="6356520"/>
            <a:ext cx="2133360" cy="364680"/>
          </a:xfrm>
          <a:prstGeom prst="rect">
            <a:avLst/>
          </a:prstGeom>
        </p:spPr>
        <p:txBody>
          <a:bodyPr anchor="ctr"/>
          <a:p>
            <a:pPr algn="r">
              <a:lnSpc>
                <a:spcPct val="100000"/>
              </a:lnSpc>
            </a:pPr>
            <a:fld id="{9F178418-8CD7-4BC1-B7A1-AEE953C4ADDF}" type="slidenum">
              <a:rPr lang="pt-BR" sz="1200">
                <a:solidFill>
                  <a:srgbClr val="8b8b8b"/>
                </a:solidFill>
                <a:latin typeface="Calibri"/>
              </a:rPr>
              <a:t>&lt;número&gt;</a:t>
            </a:fld>
            <a:endParaRPr/>
          </a:p>
        </p:txBody>
      </p:sp>
      <p:sp>
        <p:nvSpPr>
          <p:cNvPr id="3" name="PlaceHolder 4"/>
          <p:cNvSpPr>
            <a:spLocks noGrp="1"/>
          </p:cNvSpPr>
          <p:nvPr>
            <p:ph type="title"/>
          </p:nvPr>
        </p:nvSpPr>
        <p:spPr>
          <a:xfrm>
            <a:off x="1619640" y="1723320"/>
            <a:ext cx="29157480" cy="7212600"/>
          </a:xfrm>
          <a:prstGeom prst="rect">
            <a:avLst/>
          </a:prstGeom>
        </p:spPr>
        <p:txBody>
          <a:bodyPr lIns="0" rIns="0" tIns="0" bIns="0" anchor="ctr"/>
          <a:p>
            <a:r>
              <a:rPr lang="en-US">
                <a:latin typeface="Calibri"/>
              </a:rPr>
              <a:t>Clique para editar o formato do texto do título</a:t>
            </a:r>
            <a:endParaRPr/>
          </a:p>
        </p:txBody>
      </p:sp>
      <p:sp>
        <p:nvSpPr>
          <p:cNvPr id="4" name="PlaceHolder 5"/>
          <p:cNvSpPr>
            <a:spLocks noGrp="1"/>
          </p:cNvSpPr>
          <p:nvPr>
            <p:ph type="body"/>
          </p:nvPr>
        </p:nvSpPr>
        <p:spPr>
          <a:xfrm>
            <a:off x="1619640" y="10107000"/>
            <a:ext cx="29157480" cy="25051320"/>
          </a:xfrm>
          <a:prstGeom prst="rect">
            <a:avLst/>
          </a:prstGeom>
        </p:spPr>
        <p:txBody>
          <a:bodyPr lIns="0" rIns="0" tIns="0" bIns="0"/>
          <a:p>
            <a:pPr>
              <a:buSzPct val="45000"/>
              <a:buFont typeface="StarSymbol"/>
              <a:buChar char=""/>
            </a:pPr>
            <a:r>
              <a:rPr lang="en-US" sz="3200">
                <a:latin typeface="Calibri"/>
              </a:rPr>
              <a:t>Clique para editar o formato do texto da estrutura de tópicos</a:t>
            </a:r>
            <a:endParaRPr/>
          </a:p>
          <a:p>
            <a:pPr lvl="1">
              <a:buSzPct val="75000"/>
              <a:buFont typeface="StarSymbol"/>
              <a:buChar char=""/>
            </a:pPr>
            <a:r>
              <a:rPr lang="en-US" sz="2400">
                <a:latin typeface="Calibri"/>
              </a:rPr>
              <a:t>2.º Nível da estrutura de tópicos</a:t>
            </a:r>
            <a:endParaRPr/>
          </a:p>
          <a:p>
            <a:pPr lvl="2">
              <a:buSzPct val="45000"/>
              <a:buFont typeface="StarSymbol"/>
              <a:buChar char=""/>
            </a:pPr>
            <a:r>
              <a:rPr lang="en-US" sz="2000">
                <a:latin typeface="Calibri"/>
              </a:rPr>
              <a:t>3.º Nível da estrutura de tópicos</a:t>
            </a:r>
            <a:endParaRPr/>
          </a:p>
          <a:p>
            <a:pPr lvl="3">
              <a:buSzPct val="75000"/>
              <a:buFont typeface="StarSymbol"/>
              <a:buChar char=""/>
            </a:pPr>
            <a:r>
              <a:rPr lang="en-US" sz="2000">
                <a:latin typeface="Calibri"/>
              </a:rPr>
              <a:t>4.º Nível da estrutura de tópicos</a:t>
            </a:r>
            <a:endParaRPr/>
          </a:p>
          <a:p>
            <a:pPr lvl="4">
              <a:buSzPct val="45000"/>
              <a:buFont typeface="StarSymbol"/>
              <a:buChar char=""/>
            </a:pPr>
            <a:r>
              <a:rPr lang="en-US" sz="2000">
                <a:latin typeface="Calibri"/>
              </a:rPr>
              <a:t>5.º Nível da estrutura de tópicos</a:t>
            </a:r>
            <a:endParaRPr/>
          </a:p>
          <a:p>
            <a:pPr lvl="5">
              <a:buSzPct val="45000"/>
              <a:buFont typeface="StarSymbol"/>
              <a:buChar char=""/>
            </a:pPr>
            <a:r>
              <a:rPr lang="en-US" sz="2000">
                <a:latin typeface="Calibri"/>
              </a:rPr>
              <a:t>6.º Nível da estrutura de tópicos</a:t>
            </a:r>
            <a:endParaRPr/>
          </a:p>
          <a:p>
            <a:pPr lvl="6">
              <a:buSzPct val="45000"/>
              <a:buFont typeface="StarSymbol"/>
              <a:buChar char=""/>
            </a:pPr>
            <a:r>
              <a:rPr lang="en-US" sz="2000">
                <a:latin typeface="Calibri"/>
              </a:rPr>
              <a:t>7.º Nível da estrutura de tópicos</a:t>
            </a:r>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pic>
        <p:nvPicPr>
          <p:cNvPr id="39" name="Imagem 18" descr=""/>
          <p:cNvPicPr/>
          <p:nvPr/>
        </p:nvPicPr>
        <p:blipFill>
          <a:blip r:embed="rId1"/>
          <a:stretch>
            <a:fillRect/>
          </a:stretch>
        </p:blipFill>
        <p:spPr>
          <a:xfrm>
            <a:off x="1440" y="0"/>
            <a:ext cx="32394240" cy="43192440"/>
          </a:xfrm>
          <a:prstGeom prst="rect">
            <a:avLst/>
          </a:prstGeom>
          <a:ln>
            <a:noFill/>
          </a:ln>
        </p:spPr>
      </p:pic>
      <p:sp>
        <p:nvSpPr>
          <p:cNvPr id="40" name="Line 1"/>
          <p:cNvSpPr/>
          <p:nvPr/>
        </p:nvSpPr>
        <p:spPr>
          <a:xfrm flipV="1">
            <a:off x="9943560" y="20262600"/>
            <a:ext cx="9609840" cy="17640"/>
          </a:xfrm>
          <a:prstGeom prst="line">
            <a:avLst/>
          </a:prstGeom>
          <a:ln w="47520">
            <a:solidFill>
              <a:srgbClr val="d9d9d9"/>
            </a:solidFill>
            <a:round/>
          </a:ln>
        </p:spPr>
      </p:sp>
      <p:sp>
        <p:nvSpPr>
          <p:cNvPr id="41" name="CustomShape 2"/>
          <p:cNvSpPr/>
          <p:nvPr/>
        </p:nvSpPr>
        <p:spPr>
          <a:xfrm>
            <a:off x="425520" y="6889680"/>
            <a:ext cx="30453480" cy="1340280"/>
          </a:xfrm>
          <a:prstGeom prst="rect">
            <a:avLst/>
          </a:prstGeom>
          <a:noFill/>
          <a:ln>
            <a:noFill/>
          </a:ln>
        </p:spPr>
        <p:txBody>
          <a:bodyPr lIns="0" rIns="0" tIns="0" bIns="0"/>
          <a:p>
            <a:pPr algn="ctr">
              <a:lnSpc>
                <a:spcPts val="3387"/>
              </a:lnSpc>
            </a:pPr>
            <a:r>
              <a:rPr lang="pt-BR" sz="8800">
                <a:solidFill>
                  <a:srgbClr val="000000"/>
                </a:solidFill>
                <a:latin typeface="Calibri (MS) Bold"/>
              </a:rPr>
              <a:t>TÍTULO TRABALHO EM LETRA MAIÚSCULA</a:t>
            </a:r>
            <a:endParaRPr/>
          </a:p>
        </p:txBody>
      </p:sp>
      <p:sp>
        <p:nvSpPr>
          <p:cNvPr id="42" name="CustomShape 3"/>
          <p:cNvSpPr/>
          <p:nvPr/>
        </p:nvSpPr>
        <p:spPr>
          <a:xfrm>
            <a:off x="1644480" y="11763720"/>
            <a:ext cx="5042160" cy="2102040"/>
          </a:xfrm>
          <a:prstGeom prst="rect">
            <a:avLst/>
          </a:prstGeom>
          <a:noFill/>
          <a:ln>
            <a:noFill/>
          </a:ln>
        </p:spPr>
        <p:txBody>
          <a:bodyPr lIns="0" rIns="0" tIns="0" bIns="0"/>
          <a:p>
            <a:pPr algn="ctr">
              <a:lnSpc>
                <a:spcPts val="2434"/>
              </a:lnSpc>
            </a:pPr>
            <a:r>
              <a:rPr lang="pt-BR" sz="6900">
                <a:solidFill>
                  <a:srgbClr val="000000"/>
                </a:solidFill>
                <a:latin typeface="Calibri (MS) Bold"/>
              </a:rPr>
              <a:t>INTRODUÇÃO</a:t>
            </a:r>
            <a:endParaRPr/>
          </a:p>
        </p:txBody>
      </p:sp>
      <p:sp>
        <p:nvSpPr>
          <p:cNvPr id="43" name="CustomShape 4"/>
          <p:cNvSpPr/>
          <p:nvPr/>
        </p:nvSpPr>
        <p:spPr>
          <a:xfrm>
            <a:off x="1670040" y="12994560"/>
            <a:ext cx="13680000" cy="6401880"/>
          </a:xfrm>
          <a:prstGeom prst="rect">
            <a:avLst/>
          </a:prstGeom>
          <a:noFill/>
          <a:ln>
            <a:noFill/>
          </a:ln>
        </p:spPr>
        <p:txBody>
          <a:bodyPr lIns="0" rIns="0" tIns="0" bIns="0"/>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 </a:t>
            </a:r>
            <a:endParaRPr/>
          </a:p>
        </p:txBody>
      </p:sp>
      <p:sp>
        <p:nvSpPr>
          <p:cNvPr id="44" name="CustomShape 5"/>
          <p:cNvSpPr/>
          <p:nvPr/>
        </p:nvSpPr>
        <p:spPr>
          <a:xfrm>
            <a:off x="1670040" y="19189080"/>
            <a:ext cx="15232680" cy="1066680"/>
          </a:xfrm>
          <a:prstGeom prst="rect">
            <a:avLst/>
          </a:prstGeom>
          <a:noFill/>
          <a:ln>
            <a:noFill/>
          </a:ln>
        </p:spPr>
        <p:txBody>
          <a:bodyPr lIns="0" rIns="0" tIns="0" bIns="0"/>
          <a:p>
            <a:pPr>
              <a:lnSpc>
                <a:spcPts val="2469"/>
              </a:lnSpc>
            </a:pPr>
            <a:r>
              <a:rPr lang="pt-BR" sz="7000">
                <a:solidFill>
                  <a:srgbClr val="000000"/>
                </a:solidFill>
                <a:latin typeface="Calibri (MS) Bold"/>
              </a:rPr>
              <a:t>OBJETIVOS</a:t>
            </a:r>
            <a:endParaRPr/>
          </a:p>
        </p:txBody>
      </p:sp>
      <p:sp>
        <p:nvSpPr>
          <p:cNvPr id="45" name="CustomShape 6"/>
          <p:cNvSpPr/>
          <p:nvPr/>
        </p:nvSpPr>
        <p:spPr>
          <a:xfrm>
            <a:off x="1670040" y="20604600"/>
            <a:ext cx="13680000" cy="4801320"/>
          </a:xfrm>
          <a:prstGeom prst="rect">
            <a:avLst/>
          </a:prstGeom>
          <a:noFill/>
          <a:ln>
            <a:noFill/>
          </a:ln>
        </p:spPr>
        <p:txBody>
          <a:bodyPr lIns="0" rIns="0" tIns="0" bIns="0"/>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p:txBody>
      </p:sp>
      <p:sp>
        <p:nvSpPr>
          <p:cNvPr id="46" name="CustomShape 7"/>
          <p:cNvSpPr/>
          <p:nvPr/>
        </p:nvSpPr>
        <p:spPr>
          <a:xfrm>
            <a:off x="1644480" y="25543440"/>
            <a:ext cx="12365640" cy="1065960"/>
          </a:xfrm>
          <a:prstGeom prst="rect">
            <a:avLst/>
          </a:prstGeom>
          <a:noFill/>
          <a:ln>
            <a:noFill/>
          </a:ln>
        </p:spPr>
        <p:txBody>
          <a:bodyPr lIns="0" rIns="0" tIns="0" bIns="0"/>
          <a:p>
            <a:pPr>
              <a:lnSpc>
                <a:spcPts val="2469"/>
              </a:lnSpc>
            </a:pPr>
            <a:r>
              <a:rPr lang="pt-BR" sz="7000">
                <a:solidFill>
                  <a:srgbClr val="000000"/>
                </a:solidFill>
                <a:latin typeface="Calibri (MS) Bold"/>
              </a:rPr>
              <a:t>MÉTODOLOGIA</a:t>
            </a:r>
            <a:endParaRPr/>
          </a:p>
        </p:txBody>
      </p:sp>
      <p:sp>
        <p:nvSpPr>
          <p:cNvPr id="47" name="CustomShape 8"/>
          <p:cNvSpPr/>
          <p:nvPr/>
        </p:nvSpPr>
        <p:spPr>
          <a:xfrm>
            <a:off x="1792800" y="27068760"/>
            <a:ext cx="13680000" cy="9069480"/>
          </a:xfrm>
          <a:prstGeom prst="rect">
            <a:avLst/>
          </a:prstGeom>
          <a:noFill/>
          <a:ln>
            <a:noFill/>
          </a:ln>
        </p:spPr>
        <p:txBody>
          <a:bodyPr lIns="0" rIns="0" tIns="0" bIns="0"/>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 </a:t>
            </a:r>
            <a:endParaRPr/>
          </a:p>
        </p:txBody>
      </p:sp>
      <p:sp>
        <p:nvSpPr>
          <p:cNvPr id="48" name="CustomShape 9"/>
          <p:cNvSpPr/>
          <p:nvPr/>
        </p:nvSpPr>
        <p:spPr>
          <a:xfrm>
            <a:off x="1792800" y="35761680"/>
            <a:ext cx="11289960" cy="2132280"/>
          </a:xfrm>
          <a:prstGeom prst="rect">
            <a:avLst/>
          </a:prstGeom>
          <a:noFill/>
          <a:ln>
            <a:noFill/>
          </a:ln>
        </p:spPr>
        <p:txBody>
          <a:bodyPr lIns="0" rIns="0" tIns="0" bIns="0"/>
          <a:p>
            <a:pPr algn="ctr">
              <a:lnSpc>
                <a:spcPts val="2469"/>
              </a:lnSpc>
            </a:pPr>
            <a:r>
              <a:rPr lang="pt-BR" sz="7000">
                <a:solidFill>
                  <a:srgbClr val="000000"/>
                </a:solidFill>
                <a:latin typeface="Calibri (MS) Bold"/>
              </a:rPr>
              <a:t>REFERÊNCIAS BIBLIOGRÁFICAS</a:t>
            </a:r>
            <a:endParaRPr/>
          </a:p>
        </p:txBody>
      </p:sp>
      <p:sp>
        <p:nvSpPr>
          <p:cNvPr id="49" name="CustomShape 10"/>
          <p:cNvSpPr/>
          <p:nvPr/>
        </p:nvSpPr>
        <p:spPr>
          <a:xfrm>
            <a:off x="16457400" y="11691720"/>
            <a:ext cx="14427720" cy="1050840"/>
          </a:xfrm>
          <a:prstGeom prst="rect">
            <a:avLst/>
          </a:prstGeom>
          <a:noFill/>
          <a:ln>
            <a:noFill/>
          </a:ln>
        </p:spPr>
        <p:txBody>
          <a:bodyPr lIns="0" rIns="0" tIns="0" bIns="0"/>
          <a:p>
            <a:pPr>
              <a:lnSpc>
                <a:spcPts val="2434"/>
              </a:lnSpc>
            </a:pPr>
            <a:r>
              <a:rPr lang="pt-BR" sz="6900">
                <a:solidFill>
                  <a:srgbClr val="000000"/>
                </a:solidFill>
                <a:latin typeface="Calibri (MS) Bold"/>
              </a:rPr>
              <a:t>DISCUSSÃO/RESULTADOS</a:t>
            </a:r>
            <a:endParaRPr/>
          </a:p>
        </p:txBody>
      </p:sp>
      <p:sp>
        <p:nvSpPr>
          <p:cNvPr id="50" name="CustomShape 11"/>
          <p:cNvSpPr/>
          <p:nvPr/>
        </p:nvSpPr>
        <p:spPr>
          <a:xfrm>
            <a:off x="16784280" y="12994560"/>
            <a:ext cx="13680000" cy="12804120"/>
          </a:xfrm>
          <a:prstGeom prst="rect">
            <a:avLst/>
          </a:prstGeom>
          <a:noFill/>
          <a:ln>
            <a:noFill/>
          </a:ln>
        </p:spPr>
        <p:txBody>
          <a:bodyPr lIns="0" rIns="0" tIns="0" bIns="0"/>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 </a:t>
            </a:r>
            <a:endParaRPr/>
          </a:p>
        </p:txBody>
      </p:sp>
      <p:sp>
        <p:nvSpPr>
          <p:cNvPr id="51" name="CustomShape 12"/>
          <p:cNvSpPr/>
          <p:nvPr/>
        </p:nvSpPr>
        <p:spPr>
          <a:xfrm>
            <a:off x="16336800" y="24195240"/>
            <a:ext cx="15814800" cy="1066680"/>
          </a:xfrm>
          <a:prstGeom prst="rect">
            <a:avLst/>
          </a:prstGeom>
          <a:noFill/>
          <a:ln>
            <a:noFill/>
          </a:ln>
        </p:spPr>
        <p:txBody>
          <a:bodyPr lIns="0" rIns="0" tIns="0" bIns="0"/>
          <a:p>
            <a:pPr>
              <a:lnSpc>
                <a:spcPts val="2469"/>
              </a:lnSpc>
            </a:pPr>
            <a:r>
              <a:rPr lang="pt-BR" sz="7000">
                <a:solidFill>
                  <a:srgbClr val="000000"/>
                </a:solidFill>
                <a:latin typeface="Calibri (MS) Bold"/>
              </a:rPr>
              <a:t>COMENTÁRIOS FINAIS</a:t>
            </a:r>
            <a:endParaRPr/>
          </a:p>
        </p:txBody>
      </p:sp>
      <p:sp>
        <p:nvSpPr>
          <p:cNvPr id="52" name="CustomShape 13"/>
          <p:cNvSpPr/>
          <p:nvPr/>
        </p:nvSpPr>
        <p:spPr>
          <a:xfrm>
            <a:off x="16831440" y="25579440"/>
            <a:ext cx="13680000" cy="9069480"/>
          </a:xfrm>
          <a:prstGeom prst="rect">
            <a:avLst/>
          </a:prstGeom>
          <a:noFill/>
          <a:ln>
            <a:noFill/>
          </a:ln>
        </p:spPr>
        <p:txBody>
          <a:bodyPr lIns="0" rIns="0" tIns="0" bIns="0"/>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TEXTO TEXTO TEXTO TEXTO TEXTO TEXTO TEXTO TEXTO TEXTO TEXTO </a:t>
            </a:r>
            <a:endParaRPr/>
          </a:p>
          <a:p>
            <a:pPr>
              <a:lnSpc>
                <a:spcPts val="1234"/>
              </a:lnSpc>
            </a:pPr>
            <a:r>
              <a:rPr lang="pt-BR" sz="3500">
                <a:solidFill>
                  <a:srgbClr val="000000"/>
                </a:solidFill>
                <a:latin typeface="Calibri (MS)"/>
              </a:rPr>
              <a:t> </a:t>
            </a:r>
            <a:endParaRPr/>
          </a:p>
        </p:txBody>
      </p:sp>
      <p:sp>
        <p:nvSpPr>
          <p:cNvPr id="53" name="CustomShape 14"/>
          <p:cNvSpPr/>
          <p:nvPr/>
        </p:nvSpPr>
        <p:spPr>
          <a:xfrm>
            <a:off x="1720440" y="37086120"/>
            <a:ext cx="29334240" cy="2133720"/>
          </a:xfrm>
          <a:prstGeom prst="rect">
            <a:avLst/>
          </a:prstGeom>
          <a:noFill/>
          <a:ln>
            <a:noFill/>
          </a:ln>
        </p:spPr>
        <p:txBody>
          <a:bodyPr lIns="0" rIns="0" tIns="0" bIns="0"/>
          <a:p>
            <a:pPr>
              <a:lnSpc>
                <a:spcPts val="1234"/>
              </a:lnSpc>
            </a:pPr>
            <a:r>
              <a:rPr i="1" lang="pt-BR" sz="3500">
                <a:solidFill>
                  <a:srgbClr val="000000"/>
                </a:solidFill>
                <a:latin typeface="Calibri (MS)"/>
              </a:rPr>
              <a:t>TEXTO TEXTO TEXTO TEXTO TEXTO TEXTO TEXTO TEXTO TEXTO TEXTO TEXTO TEXTO TEXTO TEXTO TEXTO TEXTO TEXTO TEXTO TEXTO TEXTO TEXTO TEXTO TEXTO</a:t>
            </a:r>
            <a:endParaRPr/>
          </a:p>
          <a:p>
            <a:pPr>
              <a:lnSpc>
                <a:spcPts val="1234"/>
              </a:lnSpc>
            </a:pPr>
            <a:r>
              <a:rPr i="1" lang="pt-BR" sz="3500">
                <a:solidFill>
                  <a:srgbClr val="000000"/>
                </a:solidFill>
                <a:latin typeface="Calibri (MS)"/>
              </a:rPr>
              <a:t>TEXTO TEXTO TEXTO TEXTO TEXTO TEXTO TEXTO TEXTO TEXTO TEXTO TEXTO TEXTO TEXTO TEXTO TEXTO TEXTO TEXTO TEXTO TEXTO TEXTO TEXTO TEXTO TEXTO TEXTO TEXTO TEXTO TEXTO TEXTO TEXTO TEXTO EXTO TEXTO TEXTO TEXTO TEXTO TEXTO TEXTO TEXTO TEXTO TEXTO EXTO TEXTO TEXTO TEXTO TEXTO TEXTO TEXTO TEXTO TEXTO TEXTOEXTO TEXTO TEXTO TEXTO TEXTO TEXTO TEXTO TEXTO TEXTO TEXTO TEXTO TEXTO TEXTO TEXTO  TEXTO TEXTO TEXTO TEXTO TEXTO</a:t>
            </a:r>
            <a:endParaRPr/>
          </a:p>
        </p:txBody>
      </p:sp>
      <p:sp>
        <p:nvSpPr>
          <p:cNvPr id="54" name="CustomShape 15"/>
          <p:cNvSpPr/>
          <p:nvPr/>
        </p:nvSpPr>
        <p:spPr>
          <a:xfrm>
            <a:off x="2104200" y="8451720"/>
            <a:ext cx="27912600" cy="3116520"/>
          </a:xfrm>
          <a:prstGeom prst="rect">
            <a:avLst/>
          </a:prstGeom>
          <a:noFill/>
          <a:ln>
            <a:noFill/>
          </a:ln>
        </p:spPr>
        <p:txBody>
          <a:bodyPr lIns="0" rIns="0" tIns="0" bIns="0"/>
          <a:p>
            <a:pPr algn="ctr">
              <a:lnSpc>
                <a:spcPct val="107000"/>
              </a:lnSpc>
            </a:pPr>
            <a:r>
              <a:rPr lang="pt-BR" sz="5400" u="sng">
                <a:solidFill>
                  <a:srgbClr val="000000"/>
                </a:solidFill>
                <a:latin typeface="Calibri (MS)"/>
                <a:ea typeface="Calibri"/>
              </a:rPr>
              <a:t>Da Silva, Fulano</a:t>
            </a:r>
            <a:r>
              <a:rPr lang="pt-BR" sz="5400" u="sng" baseline="30000">
                <a:solidFill>
                  <a:srgbClr val="000000"/>
                </a:solidFill>
                <a:latin typeface="Calibri (MS)"/>
                <a:ea typeface="Calibri"/>
              </a:rPr>
              <a:t>1</a:t>
            </a:r>
            <a:r>
              <a:rPr lang="pt-BR" sz="5400" baseline="30000">
                <a:solidFill>
                  <a:srgbClr val="000000"/>
                </a:solidFill>
                <a:latin typeface="Calibri (MS)"/>
                <a:ea typeface="Calibri"/>
              </a:rPr>
              <a:t>; Dos Santos, Ciclano….</a:t>
            </a:r>
            <a:endParaRPr/>
          </a:p>
          <a:p>
            <a:pPr algn="ctr">
              <a:lnSpc>
                <a:spcPts val="1976"/>
              </a:lnSpc>
            </a:pPr>
            <a:r>
              <a:rPr lang="pt-BR" sz="4000">
                <a:solidFill>
                  <a:srgbClr val="000000"/>
                </a:solidFill>
                <a:latin typeface="Calibri (MS)"/>
                <a:ea typeface="Calibri"/>
              </a:rPr>
              <a:t>1 Acadêmico (a) do curso de XXXX - Universidade de XXXXXX </a:t>
            </a:r>
            <a:endParaRPr/>
          </a:p>
          <a:p>
            <a:pPr algn="ctr">
              <a:lnSpc>
                <a:spcPts val="1976"/>
              </a:lnSpc>
            </a:pPr>
            <a:r>
              <a:rPr lang="pt-BR" sz="4000">
                <a:solidFill>
                  <a:srgbClr val="000000"/>
                </a:solidFill>
                <a:latin typeface="Calibri (MS)"/>
                <a:ea typeface="Calibri"/>
              </a:rPr>
              <a:t>2. Professor (a) do curso de XXXX – Universidade de XXXX</a:t>
            </a:r>
            <a:endParaRPr/>
          </a:p>
          <a:p>
            <a:pPr algn="ctr">
              <a:lnSpc>
                <a:spcPts val="1976"/>
              </a:lnSpc>
            </a:pPr>
            <a:r>
              <a:rPr lang="pt-BR" sz="4000">
                <a:solidFill>
                  <a:srgbClr val="000000"/>
                </a:solidFill>
                <a:latin typeface="Calibri (MS)"/>
                <a:ea typeface="Calibri"/>
              </a:rPr>
              <a:t>3. Médico especialista XXXX – Serviço de XXXX, Hospital XXXX</a:t>
            </a:r>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